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D45-0AD0-4DEA-8302-B3E74A7A5E78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B597-6930-4514-859D-99F2AEA975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D45-0AD0-4DEA-8302-B3E74A7A5E78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B597-6930-4514-859D-99F2AEA975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D45-0AD0-4DEA-8302-B3E74A7A5E78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B597-6930-4514-859D-99F2AEA975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D45-0AD0-4DEA-8302-B3E74A7A5E78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B597-6930-4514-859D-99F2AEA975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D45-0AD0-4DEA-8302-B3E74A7A5E78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B597-6930-4514-859D-99F2AEA975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D45-0AD0-4DEA-8302-B3E74A7A5E78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B597-6930-4514-859D-99F2AEA975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D45-0AD0-4DEA-8302-B3E74A7A5E78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B597-6930-4514-859D-99F2AEA975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D45-0AD0-4DEA-8302-B3E74A7A5E78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B597-6930-4514-859D-99F2AEA975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D45-0AD0-4DEA-8302-B3E74A7A5E78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B597-6930-4514-859D-99F2AEA975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D45-0AD0-4DEA-8302-B3E74A7A5E78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B597-6930-4514-859D-99F2AEA975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0D45-0AD0-4DEA-8302-B3E74A7A5E78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B597-6930-4514-859D-99F2AEA975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50D45-0AD0-4DEA-8302-B3E74A7A5E78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3B597-6930-4514-859D-99F2AEA975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Поражение орбиты и глаза при злокачественных заболеваниях у детей</a:t>
            </a:r>
            <a:r>
              <a:rPr lang="ru-RU" sz="3600" dirty="0">
                <a:solidFill>
                  <a:srgbClr val="FFFF00"/>
                </a:solidFill>
              </a:rPr>
              <a:t/>
            </a:r>
            <a:br>
              <a:rPr lang="ru-RU" sz="3600" dirty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/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А.П.Шапочник</a:t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/>
            </a:r>
            <a:br>
              <a:rPr lang="ru-RU" sz="2800" b="1" dirty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Оренбург 2016</a:t>
            </a: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Целью настоящего сообщение является презентацией наиболее частых опухолевых процессов детского </a:t>
            </a:r>
            <a:r>
              <a:rPr lang="ru-RU" sz="2800" dirty="0">
                <a:solidFill>
                  <a:srgbClr val="FFFF00"/>
                </a:solidFill>
              </a:rPr>
              <a:t>возраста с </a:t>
            </a:r>
            <a:r>
              <a:rPr lang="ru-RU" sz="2800" dirty="0" smtClean="0">
                <a:solidFill>
                  <a:srgbClr val="FFFF00"/>
                </a:solidFill>
              </a:rPr>
              <a:t> поражением орбиты и/или глаза. Повышение онкологической настороженности врачей офтальмологов как первичного звена, так и профильных стационаров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24135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Заключение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9144000" cy="5112568"/>
          </a:xfrm>
        </p:spPr>
        <p:txBody>
          <a:bodyPr/>
          <a:lstStyle/>
          <a:p>
            <a:pPr algn="just"/>
            <a:r>
              <a:rPr lang="ru-RU" sz="2800" dirty="0" smtClean="0"/>
              <a:t>	</a:t>
            </a:r>
            <a:r>
              <a:rPr lang="ru-RU" sz="2800" dirty="0" smtClean="0">
                <a:solidFill>
                  <a:srgbClr val="FFFF00"/>
                </a:solidFill>
              </a:rPr>
              <a:t>Таким образом, поражение орбиты и глаза у детей необходимо дифференцировать одновременно между несколькими злокачественными образованиями детского возраста,  для чего обязательно тесное взаимодействие между офтальмологом, детским онкологом/гематологом и педиатром. </a:t>
            </a:r>
          </a:p>
          <a:p>
            <a:pPr algn="just"/>
            <a:r>
              <a:rPr lang="ru-RU" sz="2800" dirty="0" smtClean="0">
                <a:solidFill>
                  <a:srgbClr val="FFFF00"/>
                </a:solidFill>
              </a:rPr>
              <a:t>	И только в этом случае заболевания будет диагностировано вовремя, на начальной стадии, что снизит агрессивность терапии и улучшит прогноз заболевания.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40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Поражение орбиты и глаза при злокачественных заболеваниях у детей  А.П.Шапочник   Оренбург 2016 </vt:lpstr>
      <vt:lpstr>Целью настоящего сообщение является презентацией наиболее частых опухолевых процессов детского возраста с  поражением орбиты и/или глаза. Повышение онкологической настороженности врачей офтальмологов как первичного звена, так и профильных стационаров  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Злокачественные поражения орбиты и глаза у детей  А.П.Шапочник   Оренбург 2011</dc:title>
  <dc:creator>1</dc:creator>
  <cp:lastModifiedBy>Борис Арцахский</cp:lastModifiedBy>
  <cp:revision>40</cp:revision>
  <dcterms:created xsi:type="dcterms:W3CDTF">2011-10-07T11:46:08Z</dcterms:created>
  <dcterms:modified xsi:type="dcterms:W3CDTF">2016-09-11T17:25:13Z</dcterms:modified>
</cp:coreProperties>
</file>